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95" r:id="rId5"/>
    <p:sldId id="27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456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BCBE44D-C764-4EDB-8F19-57A58A0E0087}"/>
              </a:ext>
            </a:extLst>
          </p:cNvPr>
          <p:cNvSpPr/>
          <p:nvPr/>
        </p:nvSpPr>
        <p:spPr>
          <a:xfrm rot="20307856">
            <a:off x="930223" y="40994"/>
            <a:ext cx="862941" cy="10883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06B07D0-1692-403A-9EA8-724AF4BB5B25}"/>
              </a:ext>
            </a:extLst>
          </p:cNvPr>
          <p:cNvSpPr txBox="1">
            <a:spLocks/>
          </p:cNvSpPr>
          <p:nvPr/>
        </p:nvSpPr>
        <p:spPr>
          <a:xfrm>
            <a:off x="3238375" y="1619090"/>
            <a:ext cx="2520000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pla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itron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ygne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ycler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F69EEFC-8E99-4629-A0B1-F27D4B26668D}"/>
              </a:ext>
            </a:extLst>
          </p:cNvPr>
          <p:cNvSpPr txBox="1">
            <a:spLocks/>
          </p:cNvSpPr>
          <p:nvPr/>
        </p:nvSpPr>
        <p:spPr>
          <a:xfrm>
            <a:off x="6267384" y="1619088"/>
            <a:ext cx="2975090" cy="3979853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fran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ais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avan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balan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oire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gar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aper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72D988-D5D5-4B75-9D18-E1BCD6F8B746}"/>
              </a:ext>
            </a:extLst>
          </p:cNvPr>
          <p:cNvSpPr/>
          <p:nvPr/>
        </p:nvSpPr>
        <p:spPr>
          <a:xfrm>
            <a:off x="530093" y="455177"/>
            <a:ext cx="468974" cy="65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2B317D6-ED88-4DA2-B104-66C88811A26B}"/>
              </a:ext>
            </a:extLst>
          </p:cNvPr>
          <p:cNvSpPr txBox="1">
            <a:spLocks/>
          </p:cNvSpPr>
          <p:nvPr/>
        </p:nvSpPr>
        <p:spPr>
          <a:xfrm>
            <a:off x="3238375" y="1619090"/>
            <a:ext cx="2520000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pla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tron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cler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99C0224-2C73-4557-A664-F4E5070164AE}"/>
              </a:ext>
            </a:extLst>
          </p:cNvPr>
          <p:cNvSpPr txBox="1">
            <a:spLocks/>
          </p:cNvSpPr>
          <p:nvPr/>
        </p:nvSpPr>
        <p:spPr>
          <a:xfrm>
            <a:off x="6267384" y="1619088"/>
            <a:ext cx="2975090" cy="3979853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fran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avan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balan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ire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gar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aper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fr-FR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A75A9E-CC4F-4073-B640-534366D30CB7}"/>
              </a:ext>
            </a:extLst>
          </p:cNvPr>
          <p:cNvSpPr/>
          <p:nvPr/>
        </p:nvSpPr>
        <p:spPr>
          <a:xfrm>
            <a:off x="530093" y="455177"/>
            <a:ext cx="468974" cy="65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76083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lettre « c 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736901" y="2492634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923805" y="3212430"/>
            <a:ext cx="28266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 d’un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(la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rps,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lture...)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3FD267-1303-463B-8E60-47DC670511FD}"/>
              </a:ext>
            </a:extLst>
          </p:cNvPr>
          <p:cNvSpPr txBox="1"/>
          <p:nvPr/>
        </p:nvSpPr>
        <p:spPr>
          <a:xfrm>
            <a:off x="4434214" y="2782669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s ]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E3B494C-372F-4BCB-8E53-717D6DFCDED9}"/>
              </a:ext>
            </a:extLst>
          </p:cNvPr>
          <p:cNvCxnSpPr>
            <a:cxnSpLocks/>
          </p:cNvCxnSpPr>
          <p:nvPr/>
        </p:nvCxnSpPr>
        <p:spPr>
          <a:xfrm flipH="1">
            <a:off x="5259313" y="2142930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A636B8C-EF59-47F0-B8B4-DC2CF155A441}"/>
              </a:ext>
            </a:extLst>
          </p:cNvPr>
          <p:cNvSpPr txBox="1"/>
          <p:nvPr/>
        </p:nvSpPr>
        <p:spPr>
          <a:xfrm>
            <a:off x="3326563" y="3498716"/>
            <a:ext cx="3367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tron…)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avec une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cédille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n, re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E7699B-796B-4BE1-887B-AB81BA5B2171}"/>
              </a:ext>
            </a:extLst>
          </p:cNvPr>
          <p:cNvSpPr/>
          <p:nvPr/>
        </p:nvSpPr>
        <p:spPr>
          <a:xfrm>
            <a:off x="530093" y="455177"/>
            <a:ext cx="468974" cy="65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51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C651486-5B8D-4CED-B878-3CD088249F7A}"/>
              </a:ext>
            </a:extLst>
          </p:cNvPr>
          <p:cNvSpPr txBox="1"/>
          <p:nvPr/>
        </p:nvSpPr>
        <p:spPr>
          <a:xfrm>
            <a:off x="1248741" y="1343112"/>
            <a:ext cx="89229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Quel son fait la lettre C dans les mots : </a:t>
            </a:r>
          </a:p>
          <a:p>
            <a:endParaRPr lang="fr-FR" sz="3200" b="1" dirty="0"/>
          </a:p>
          <a:p>
            <a:r>
              <a:rPr lang="fr-FR" sz="2800" dirty="0"/>
              <a:t>Carton ? </a:t>
            </a:r>
          </a:p>
          <a:p>
            <a:endParaRPr lang="fr-FR" sz="2800" dirty="0"/>
          </a:p>
          <a:p>
            <a:r>
              <a:rPr lang="fr-FR" sz="2800" dirty="0"/>
              <a:t>Décimètre ?</a:t>
            </a:r>
          </a:p>
          <a:p>
            <a:endParaRPr lang="fr-FR" sz="2800" dirty="0"/>
          </a:p>
          <a:p>
            <a:r>
              <a:rPr lang="fr-FR" sz="2800" dirty="0"/>
              <a:t>Façade ?</a:t>
            </a:r>
          </a:p>
          <a:p>
            <a:endParaRPr lang="fr-FR" sz="2800" dirty="0"/>
          </a:p>
          <a:p>
            <a:r>
              <a:rPr lang="fr-FR" sz="2800" dirty="0"/>
              <a:t>Fiancée ?</a:t>
            </a:r>
          </a:p>
          <a:p>
            <a:endParaRPr lang="fr-FR" sz="2800" dirty="0"/>
          </a:p>
          <a:p>
            <a:r>
              <a:rPr lang="fr-FR" sz="2800" dirty="0"/>
              <a:t>Découper ?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DEBDC6-CA99-4DCF-B98F-0484A8C00DD3}"/>
              </a:ext>
            </a:extLst>
          </p:cNvPr>
          <p:cNvSpPr/>
          <p:nvPr/>
        </p:nvSpPr>
        <p:spPr>
          <a:xfrm>
            <a:off x="530093" y="455177"/>
            <a:ext cx="468974" cy="65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179</Words>
  <Application>Microsoft Office PowerPoint</Application>
  <PresentationFormat>Grand écran</PresentationFormat>
  <Paragraphs>67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2022-01-30T10:03:29Z</dcterms:modified>
</cp:coreProperties>
</file>